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tte höft" initials="ah" lastIdx="34" clrIdx="0">
    <p:extLst>
      <p:ext uri="{19B8F6BF-5375-455C-9EA6-DF929625EA0E}">
        <p15:presenceInfo xmlns:p15="http://schemas.microsoft.com/office/powerpoint/2012/main" userId="dffa0d28bbc285e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121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08:45:59.164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0,'1045'112'0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6-16T08:46:02.020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6-16T08:46:27.995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0 103,'0'-3,"1"0,-1 0,1 0,0-1,-1 1,1 0,0 1,0-1,0 0,0 0,0 1,1-1,-1 1,0 0,1 0,-1-1,1 2,-1-1,1 0,-1 0,1 1,0 0,-1 0,1 0,0 0,0 0,1 0,56-18,-52 17,63-11,2 5,93 12,-129 2,0 2,0 3,0 3,-1 3,0 2,50 43,4 17,1-6,180 94,280 107,-476-252,1-6,1-6,-1-5,84-16,-4 3,-107 8,-1 3,1 5,87 35,-50-16,-45-19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42B95F-3A59-49AB-8EA7-3360E6F25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2525" y="114141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E20298C-82D9-4750-B5C1-180D5A60E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25" y="35766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C42172-2649-4934-9339-AA2545EA7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8407B4-3D94-4404-81C0-56511CDC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34BCE1-CE6B-4DF4-A90A-A2F513FF5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19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A78E1-ADBF-45FF-9034-A6D54AF8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0D16CB1-277E-4332-BA56-734387B85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12847C-465F-4F29-8AAA-6D085EADA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5C712F-BB4D-40E7-90E2-5B14D8AA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876D7D5-FA26-4229-96A6-700DEB345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668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83EC85A-92BC-430B-B42D-FF74BF966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F8EAE9-5DD4-45E0-84C1-F42C438D9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B9780E-385D-4B5A-AC0E-22266837B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2EF7CDA-73B6-4332-AA75-7B79F9935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C3511B-9E89-4BC3-AB00-EDE4A2D8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9928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9CDD33-9DF2-4C04-84E1-15E8D1A9A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B1E44F1-5250-494E-B8A5-411F7AC04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B697DA-ADE8-479A-A9F8-BB12DDC4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951A87C-3B1B-4E31-847F-5BDE3CEDE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83395D-F750-46CB-B90C-8B49B8B75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0918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D381CD-F293-40AF-A8EB-9EC229AF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909A88-952F-480E-B79C-1F135F133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E6B0C9-9CF6-4039-A62A-71B627108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8248FE-2ED9-4306-9124-FC83B062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6C677D-EB64-480E-9028-D6BF6D1B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2281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69D0B6-4472-49A3-8976-ABCE63175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F4AFD8E-F94B-4A9B-8209-884DB2675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10148D-017A-426B-9A3E-8D408C46C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FB9CE6-4EFF-438F-9528-149F8DF8B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115104-79C7-4A1B-A1B4-9D0A40C4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6323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B57B8-AA37-48D7-8A45-60C42A88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64B416-080D-4C37-881D-45E6ECBF9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5336159-3EE8-4BDC-822A-16DDABC4E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5BC64A0-7756-481D-A04E-921DA1DCB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7076D05-81E0-403A-9A19-EDEB0733C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A4E9101-3EFF-4C87-BDFE-7E2F1D957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0070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A38060-4C65-4805-A40B-9114470F0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5FCC02-A660-4683-8D4D-4258532F9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B714BAD-3850-4A29-91DB-EC20B8F67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141F502-E4D7-4D73-9919-D16BD718E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4455535-60ED-47B4-A537-DCE74DA81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9C790A0-A892-48BA-B034-A19B7D143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66ECAFA-824B-486D-9615-4535D0B16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13BAD30-574E-4383-94EA-D38BC1F22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2399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17E249-38D7-406B-A78E-462C5CB41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2018A82-3B22-47F9-B602-F90550393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8C104B6-8960-4A0A-A57D-17D24FEB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86EAF0D-4769-4F5C-B59B-5F91EFD3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3736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AA56819-5BC6-4AAA-AD9F-3087B052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B108999-8F7B-4F30-9B71-E49B5D095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20ACCC0-DE35-4155-B0FE-439078621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5252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32A191-7300-4A08-8971-268EB5AF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BE0E7A-1357-4BFA-8AB6-2539F09B6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09CB162-C29D-4340-A6BE-C8BD21B7F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212D9EA-BA65-452C-B0EF-BD3BF27A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8A4FFB8-37A0-4725-9539-BE773290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3A6C476-CE97-493B-89A4-B610EEC26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872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615FAD-0455-460C-972A-BE16AE01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7FF5ECF-E20B-4121-8476-EDD68F8FE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7442AD0-44C9-4AFC-AB36-A25831B65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D08F3F3-79A4-4299-883E-BABC7ECD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A6E414-6C6B-4A87-8277-5B6C83D1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44729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C4E80-C59E-40CD-B4B7-F3E7CEAD9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9505B49-D063-4996-A563-677BC67AD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35D6828-B644-40D2-B00C-B34BCC5F9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6945F34-8827-482C-AFDD-8ED53AAA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0FCC96-A4DC-47FD-A24D-68AE90DF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2D0A976-6A7C-4A9C-A028-8F4C0B374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51120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35E80C-9FE2-430C-9F18-29CCA96D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52B9654-A3FE-45F2-9412-AD6677D2A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085CC3-BA14-49EB-862D-738146FDD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85A52C-EBA7-47F8-A50C-9A0DB4DB4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52FD67A-A0D1-4633-BBB3-3B4CD8F9A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0164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80834D2-02B7-4B28-9FEC-0A57D0C1A1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A9A5D39-4A98-4DB3-9C9E-822EAA6A4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7B4C32-78E0-470A-A2F2-4E443BD6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0FBFFD-79FA-4C0E-835B-8D93A3E9C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0F53E4F-6DE1-4912-834F-BDC4F5253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22642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CA1E08-7704-4CE9-84D7-824164548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2BC2676-213F-4033-BB21-518AC876C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4080880-3345-41B1-8B25-578C6A79B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3A29F73-91A0-4F31-9762-0ADA298D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204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1BADAF-3B24-4AE7-BE14-EE1AD3BCE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5BE664D-80E9-49C9-BE5F-784C7F4F9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5B90F66-A5B0-40BA-89E1-4CC4647D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1CEBF11-9351-46C3-843C-038E12E46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219BCDF-5B01-4038-955D-C07E2EF88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439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19822-C5B8-44E4-8DB9-150839EBC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A6ADA4-01A2-4FDD-B17F-B6BD296809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8B7DDD7-C6A4-43E6-AFB3-7B5154802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47DC78A-719C-4A5C-AA49-C029D355F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3A74C61-4FB2-44B6-BB9E-972D2EAE0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CEC6BAA-101F-483A-9867-D3D9BFE91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909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EB39F6-9569-4F78-86B4-2DD149647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0EABF3D-64AD-46B3-924C-10F37BB55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36C088-430B-43DD-90D5-9FC4F9468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E7D986D-6C9F-4C53-9810-EDBDA649C7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F119634-3E3F-486B-8538-66A5BF736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623654F-1515-4BB9-A455-3DC22B10A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43CF056-D3F1-4184-85D0-2D16E5AC1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853D758-D699-4280-B6C5-75F6CB93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583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AB4D9-9389-49A8-9E64-7928EB1DF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A124B6A-5904-41CD-A679-25FB6639A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87C63E5-DFA2-4CCE-8860-CF97A3FDF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95A7085-DAB7-4971-8BCD-4129ECBAE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987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3195798-0AC0-46D8-80DC-D12942D1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FEBD758-6394-4A10-A11D-D3006002E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939FF5-E258-4E04-8D40-D2BB36B68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94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77FE2-70D5-4809-AB6C-682FCB2E7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850DEB3-21EF-46D3-AA14-09A820FC7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1B6076A-6780-473C-9909-538AB0703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E306EDB-0E5A-4542-A62C-AAAED616C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8257EDE-1B21-4CCE-A803-0C0DEB3E8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7BAEA54-F14C-41D9-B5FC-F7DF295BE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534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8323B-F50A-40DC-BE7E-C50C5D45A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06DE66-256F-4BC2-9ECF-1B665E7D22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12F0EE-A5A1-4785-B610-9736F47D0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5BDB35A-BD08-417E-819E-A2D745A62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D92CC9-E186-4914-A32D-57300B1B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209F91-EE99-46D9-B242-A191B137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223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777AA7C-DBED-401C-8B2F-AC6A69A63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450"/>
            <a:ext cx="94837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E247F62-E6E7-446D-ACBC-0E00D23B7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9934575" cy="4079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CA591D-E543-4752-A0B0-B9AAEEC3C4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B6EBB-BA71-425D-85B7-8ACA05D4BAA5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4B30ED-35C4-4111-94A9-744DAD686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E3ED76A-C502-499C-A240-447FE1F13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371BD6C5-D947-46AB-AE9B-F3BC8F751C2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909" y="0"/>
            <a:ext cx="1587516" cy="1466850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7E0A10BB-CB15-413D-982F-91F3234407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b="13134"/>
          <a:stretch/>
        </p:blipFill>
        <p:spPr>
          <a:xfrm>
            <a:off x="10321909" y="5260715"/>
            <a:ext cx="1750333" cy="159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68DFF7E-31EF-43E1-B6D8-768B54CB8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D2179D-C594-443E-8AB8-29881C990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80B8DD7-F5C9-454F-8C2A-A2199501CD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E5DFD-E604-4516-B8AF-1C00E8B909FA}" type="datetimeFigureOut">
              <a:rPr lang="da-DK" smtClean="0"/>
              <a:t>22-06-2025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D4204C-E459-4F5C-9CD7-606C9FC10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E03EB4E-F503-49AE-987A-F7374C853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09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customXml" Target="../ink/ink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D982F-4D55-4298-9CC4-1D23DA0F1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2525" y="1141413"/>
            <a:ext cx="9144000" cy="1075013"/>
          </a:xfrm>
        </p:spPr>
        <p:txBody>
          <a:bodyPr/>
          <a:lstStyle/>
          <a:p>
            <a:r>
              <a:rPr lang="da-DK" dirty="0"/>
              <a:t>How to </a:t>
            </a:r>
            <a:r>
              <a:rPr lang="da-DK" dirty="0" err="1"/>
              <a:t>eat</a:t>
            </a:r>
            <a:r>
              <a:rPr lang="da-DK" dirty="0"/>
              <a:t> an </a:t>
            </a:r>
            <a:r>
              <a:rPr lang="da-DK" dirty="0" err="1"/>
              <a:t>elephant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C9EE314-57EA-4190-882C-84CF44920A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25" y="3160643"/>
            <a:ext cx="9144000" cy="3130827"/>
          </a:xfrm>
        </p:spPr>
        <p:txBody>
          <a:bodyPr/>
          <a:lstStyle/>
          <a:p>
            <a:endParaRPr lang="da-DK" dirty="0"/>
          </a:p>
          <a:p>
            <a:r>
              <a:rPr lang="da-DK" sz="3200" dirty="0"/>
              <a:t>DM 2027</a:t>
            </a:r>
          </a:p>
        </p:txBody>
      </p:sp>
    </p:spTree>
    <p:extLst>
      <p:ext uri="{BB962C8B-B14F-4D97-AF65-F5344CB8AC3E}">
        <p14:creationId xmlns:p14="http://schemas.microsoft.com/office/powerpoint/2010/main" val="171302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593772-2744-B165-B5AA-2A118D3F6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15A4DE5F-3603-0669-8723-A8A1531D9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444" y="848778"/>
            <a:ext cx="7151915" cy="559715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84A26F5E-3DE7-4695-5636-ADEB074A01D9}"/>
              </a:ext>
            </a:extLst>
          </p:cNvPr>
          <p:cNvSpPr/>
          <p:nvPr/>
        </p:nvSpPr>
        <p:spPr>
          <a:xfrm>
            <a:off x="7914640" y="1036320"/>
            <a:ext cx="1305560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3C30CD9F-2402-4054-F47D-B7AB3487CEB2}"/>
              </a:ext>
            </a:extLst>
          </p:cNvPr>
          <p:cNvSpPr txBox="1"/>
          <p:nvPr/>
        </p:nvSpPr>
        <p:spPr>
          <a:xfrm>
            <a:off x="5545027" y="1581388"/>
            <a:ext cx="1038653" cy="527572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Håndskrift 13">
                <a:extLst>
                  <a:ext uri="{FF2B5EF4-FFF2-40B4-BE49-F238E27FC236}">
                    <a16:creationId xmlns:a16="http://schemas.microsoft.com/office/drawing/2014/main" id="{60141CE1-5AAF-61C5-79CB-7A80C59F5F04}"/>
                  </a:ext>
                </a:extLst>
              </p14:cNvPr>
              <p14:cNvContentPartPr/>
              <p14:nvPr/>
            </p14:nvContentPartPr>
            <p14:xfrm>
              <a:off x="6908320" y="1899560"/>
              <a:ext cx="376560" cy="40680"/>
            </p14:xfrm>
          </p:contentPart>
        </mc:Choice>
        <mc:Fallback xmlns="">
          <p:pic>
            <p:nvPicPr>
              <p:cNvPr id="14" name="Håndskrift 13">
                <a:extLst>
                  <a:ext uri="{FF2B5EF4-FFF2-40B4-BE49-F238E27FC236}">
                    <a16:creationId xmlns:a16="http://schemas.microsoft.com/office/drawing/2014/main" id="{60141CE1-5AAF-61C5-79CB-7A80C59F5F0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54320" y="1791560"/>
                <a:ext cx="484200" cy="25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Håndskrift 14">
                <a:extLst>
                  <a:ext uri="{FF2B5EF4-FFF2-40B4-BE49-F238E27FC236}">
                    <a16:creationId xmlns:a16="http://schemas.microsoft.com/office/drawing/2014/main" id="{DCD88141-0738-221D-3EBC-713A8901A0A0}"/>
                  </a:ext>
                </a:extLst>
              </p14:cNvPr>
              <p14:cNvContentPartPr/>
              <p14:nvPr/>
            </p14:nvContentPartPr>
            <p14:xfrm>
              <a:off x="7172560" y="2427680"/>
              <a:ext cx="360" cy="360"/>
            </p14:xfrm>
          </p:contentPart>
        </mc:Choice>
        <mc:Fallback xmlns="">
          <p:pic>
            <p:nvPicPr>
              <p:cNvPr id="15" name="Håndskrift 14">
                <a:extLst>
                  <a:ext uri="{FF2B5EF4-FFF2-40B4-BE49-F238E27FC236}">
                    <a16:creationId xmlns:a16="http://schemas.microsoft.com/office/drawing/2014/main" id="{DCD88141-0738-221D-3EBC-713A8901A0A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118920" y="2320040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7" name="Håndskrift 16">
                <a:extLst>
                  <a:ext uri="{FF2B5EF4-FFF2-40B4-BE49-F238E27FC236}">
                    <a16:creationId xmlns:a16="http://schemas.microsoft.com/office/drawing/2014/main" id="{1B911529-9350-82F1-8D13-F2A08747DD0B}"/>
                  </a:ext>
                </a:extLst>
              </p14:cNvPr>
              <p14:cNvContentPartPr/>
              <p14:nvPr/>
            </p14:nvContentPartPr>
            <p14:xfrm>
              <a:off x="6646974" y="1799480"/>
              <a:ext cx="981505" cy="309480"/>
            </p14:xfrm>
          </p:contentPart>
        </mc:Choice>
        <mc:Fallback xmlns="">
          <p:pic>
            <p:nvPicPr>
              <p:cNvPr id="17" name="Håndskrift 16">
                <a:extLst>
                  <a:ext uri="{FF2B5EF4-FFF2-40B4-BE49-F238E27FC236}">
                    <a16:creationId xmlns:a16="http://schemas.microsoft.com/office/drawing/2014/main" id="{1B911529-9350-82F1-8D13-F2A08747DD0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592946" y="1691270"/>
                <a:ext cx="1089200" cy="525539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Tekstfelt 17">
            <a:extLst>
              <a:ext uri="{FF2B5EF4-FFF2-40B4-BE49-F238E27FC236}">
                <a16:creationId xmlns:a16="http://schemas.microsoft.com/office/drawing/2014/main" id="{1CC57B42-9CC1-FE0D-9FB2-AC880A59C49F}"/>
              </a:ext>
            </a:extLst>
          </p:cNvPr>
          <p:cNvSpPr txBox="1"/>
          <p:nvPr/>
        </p:nvSpPr>
        <p:spPr>
          <a:xfrm>
            <a:off x="6786880" y="1799480"/>
            <a:ext cx="5889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D6E871DF-29F2-2B35-D2DE-67786B4C7A7D}"/>
              </a:ext>
            </a:extLst>
          </p:cNvPr>
          <p:cNvSpPr txBox="1"/>
          <p:nvPr/>
        </p:nvSpPr>
        <p:spPr>
          <a:xfrm>
            <a:off x="5608320" y="2265680"/>
            <a:ext cx="9035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2B4A178E-4A8F-51A0-895E-7B47FC808AA1}"/>
              </a:ext>
            </a:extLst>
          </p:cNvPr>
          <p:cNvSpPr txBox="1"/>
          <p:nvPr/>
        </p:nvSpPr>
        <p:spPr>
          <a:xfrm>
            <a:off x="6786879" y="2352034"/>
            <a:ext cx="751841" cy="1076966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6293695-3C3E-4A55-3D07-B0C60BD9D0E1}"/>
              </a:ext>
            </a:extLst>
          </p:cNvPr>
          <p:cNvSpPr txBox="1"/>
          <p:nvPr/>
        </p:nvSpPr>
        <p:spPr>
          <a:xfrm>
            <a:off x="5608320" y="3017520"/>
            <a:ext cx="975360" cy="5275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D73F9293-E43A-E8E0-1941-8D7BD5097A80}"/>
              </a:ext>
            </a:extLst>
          </p:cNvPr>
          <p:cNvSpPr txBox="1"/>
          <p:nvPr/>
        </p:nvSpPr>
        <p:spPr>
          <a:xfrm>
            <a:off x="4419600" y="4033520"/>
            <a:ext cx="944880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E61D6C3C-1E48-C22D-69AC-76D70BED0E89}"/>
              </a:ext>
            </a:extLst>
          </p:cNvPr>
          <p:cNvSpPr txBox="1"/>
          <p:nvPr/>
        </p:nvSpPr>
        <p:spPr>
          <a:xfrm>
            <a:off x="5545027" y="4033520"/>
            <a:ext cx="975360" cy="4201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55BE24D9-A7A1-D624-2E7E-13EEAE0EE0E5}"/>
              </a:ext>
            </a:extLst>
          </p:cNvPr>
          <p:cNvSpPr txBox="1"/>
          <p:nvPr/>
        </p:nvSpPr>
        <p:spPr>
          <a:xfrm>
            <a:off x="6755999" y="3672074"/>
            <a:ext cx="782721" cy="7272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B8F9AD3B-5935-692E-7152-B4868931DBAA}"/>
              </a:ext>
            </a:extLst>
          </p:cNvPr>
          <p:cNvSpPr txBox="1"/>
          <p:nvPr/>
        </p:nvSpPr>
        <p:spPr>
          <a:xfrm>
            <a:off x="4521200" y="4785360"/>
            <a:ext cx="711200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881FB7E6-5FE7-BF10-24BD-EBBFC2C29DE1}"/>
              </a:ext>
            </a:extLst>
          </p:cNvPr>
          <p:cNvSpPr txBox="1"/>
          <p:nvPr/>
        </p:nvSpPr>
        <p:spPr>
          <a:xfrm>
            <a:off x="4419600" y="5244527"/>
            <a:ext cx="711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C10A5B53-406E-6DA1-EE4D-09C597F2337C}"/>
              </a:ext>
            </a:extLst>
          </p:cNvPr>
          <p:cNvSpPr txBox="1"/>
          <p:nvPr/>
        </p:nvSpPr>
        <p:spPr>
          <a:xfrm>
            <a:off x="7181438" y="5237939"/>
            <a:ext cx="7827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190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12ACC-41A6-DCD3-B8F6-52AF369D0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BB81F-EC77-8682-408E-D97FC1601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2525" y="1141413"/>
            <a:ext cx="9144000" cy="1075013"/>
          </a:xfrm>
        </p:spPr>
        <p:txBody>
          <a:bodyPr/>
          <a:lstStyle/>
          <a:p>
            <a:r>
              <a:rPr lang="da-DK" dirty="0"/>
              <a:t>Forslag: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8F37896-2A29-305F-A69B-8F78C1ADF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25" y="3160643"/>
            <a:ext cx="9144000" cy="3130827"/>
          </a:xfrm>
        </p:spPr>
        <p:txBody>
          <a:bodyPr/>
          <a:lstStyle/>
          <a:p>
            <a:r>
              <a:rPr lang="da-DK" dirty="0"/>
              <a:t>1/flere lokalforening melder sig som arrangør </a:t>
            </a:r>
          </a:p>
          <a:p>
            <a:r>
              <a:rPr lang="da-DK" dirty="0"/>
              <a:t>eller </a:t>
            </a:r>
          </a:p>
          <a:p>
            <a:r>
              <a:rPr lang="da-DK" dirty="0"/>
              <a:t>Vi laver en arbejdsgruppe som deler opgaven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10454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D4B1B-2556-0942-D06E-FE02ECE99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5777AFEF-8D68-4CB7-3CF4-59CFBC5B8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25" y="447041"/>
            <a:ext cx="9144000" cy="5844430"/>
          </a:xfrm>
        </p:spPr>
        <p:txBody>
          <a:bodyPr/>
          <a:lstStyle/>
          <a:p>
            <a:r>
              <a:rPr lang="da-DK" dirty="0"/>
              <a:t>Opgaver:</a:t>
            </a:r>
          </a:p>
          <a:p>
            <a:r>
              <a:rPr lang="da-DK" dirty="0"/>
              <a:t>Konkurrenceledelse (konkurrenceplads/ tilladelser)</a:t>
            </a:r>
          </a:p>
          <a:p>
            <a:r>
              <a:rPr lang="da-DK" dirty="0"/>
              <a:t>Forplejning</a:t>
            </a:r>
          </a:p>
          <a:p>
            <a:r>
              <a:rPr lang="da-DK" dirty="0"/>
              <a:t>DcH programmet</a:t>
            </a:r>
          </a:p>
          <a:p>
            <a:r>
              <a:rPr lang="da-DK" dirty="0"/>
              <a:t>Agility</a:t>
            </a:r>
          </a:p>
          <a:p>
            <a:r>
              <a:rPr lang="da-DK" dirty="0"/>
              <a:t>Rally</a:t>
            </a:r>
          </a:p>
          <a:p>
            <a:r>
              <a:rPr lang="da-DK" dirty="0"/>
              <a:t>Nosework</a:t>
            </a:r>
          </a:p>
          <a:p>
            <a:r>
              <a:rPr lang="da-DK" dirty="0"/>
              <a:t>Brugshundene</a:t>
            </a:r>
          </a:p>
          <a:p>
            <a:r>
              <a:rPr lang="da-DK" dirty="0"/>
              <a:t>Beregning</a:t>
            </a:r>
          </a:p>
          <a:p>
            <a:r>
              <a:rPr lang="da-DK" dirty="0"/>
              <a:t>Aktiviteter på pladsen f.eks. Tombola, sponsorer.</a:t>
            </a:r>
          </a:p>
        </p:txBody>
      </p:sp>
    </p:spTree>
    <p:extLst>
      <p:ext uri="{BB962C8B-B14F-4D97-AF65-F5344CB8AC3E}">
        <p14:creationId xmlns:p14="http://schemas.microsoft.com/office/powerpoint/2010/main" val="3660834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DC62F-EE7F-B642-F231-835446B48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A4BB76BB-727D-9268-1731-1D47BC437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25" y="447041"/>
            <a:ext cx="9144000" cy="5844430"/>
          </a:xfrm>
        </p:spPr>
        <p:txBody>
          <a:bodyPr>
            <a:normAutofit/>
          </a:bodyPr>
          <a:lstStyle/>
          <a:p>
            <a:endParaRPr lang="da-DK" sz="4400" dirty="0"/>
          </a:p>
          <a:p>
            <a:endParaRPr lang="da-DK" sz="4400" dirty="0"/>
          </a:p>
          <a:p>
            <a:r>
              <a:rPr lang="da-DK" sz="4400" dirty="0"/>
              <a:t>Hvad gør vi ? </a:t>
            </a:r>
          </a:p>
          <a:p>
            <a:r>
              <a:rPr lang="da-DK" sz="4400" dirty="0"/>
              <a:t>Vi skal have lavet en tidsplan</a:t>
            </a:r>
          </a:p>
          <a:p>
            <a:r>
              <a:rPr lang="da-DK" sz="4400" dirty="0"/>
              <a:t>Hvem er tovholder?</a:t>
            </a:r>
          </a:p>
          <a:p>
            <a:endParaRPr lang="da-DK" sz="4400" dirty="0"/>
          </a:p>
          <a:p>
            <a:r>
              <a:rPr lang="da-DK" sz="4400" dirty="0"/>
              <a:t>- </a:t>
            </a:r>
            <a:r>
              <a:rPr lang="da-DK" sz="2800" dirty="0"/>
              <a:t>Gentager vi metoden i 2028 til nordisk DM</a:t>
            </a:r>
          </a:p>
        </p:txBody>
      </p:sp>
    </p:spTree>
    <p:extLst>
      <p:ext uri="{BB962C8B-B14F-4D97-AF65-F5344CB8AC3E}">
        <p14:creationId xmlns:p14="http://schemas.microsoft.com/office/powerpoint/2010/main" val="163104053"/>
      </p:ext>
    </p:extLst>
  </p:cSld>
  <p:clrMapOvr>
    <a:masterClrMapping/>
  </p:clrMapOvr>
</p:sld>
</file>

<file path=ppt/theme/theme1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23478</TotalTime>
  <Words>75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Brugerdefineret design</vt:lpstr>
      <vt:lpstr>1_Brugerdefineret design</vt:lpstr>
      <vt:lpstr>How to eat an elephant</vt:lpstr>
      <vt:lpstr>PowerPoint-præsentation</vt:lpstr>
      <vt:lpstr>Forslag: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IGU Kreds 4</dc:title>
  <dc:creator>annette höft</dc:creator>
  <cp:lastModifiedBy>DcH Kreds 4</cp:lastModifiedBy>
  <cp:revision>37</cp:revision>
  <dcterms:created xsi:type="dcterms:W3CDTF">2020-01-09T19:11:55Z</dcterms:created>
  <dcterms:modified xsi:type="dcterms:W3CDTF">2025-06-22T20:21:15Z</dcterms:modified>
</cp:coreProperties>
</file>